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39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E3"/>
    <a:srgbClr val="FFE6F7"/>
    <a:srgbClr val="FFABE1"/>
    <a:srgbClr val="C689C6"/>
    <a:srgbClr val="937DC2"/>
    <a:srgbClr val="6E7DA2"/>
    <a:srgbClr val="DB996C"/>
    <a:srgbClr val="AEDA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744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35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1AEE54E-B5F2-0540-87BA-B4E50050A12A}"/>
              </a:ext>
            </a:extLst>
          </p:cNvPr>
          <p:cNvGrpSpPr/>
          <p:nvPr/>
        </p:nvGrpSpPr>
        <p:grpSpPr>
          <a:xfrm>
            <a:off x="1089276" y="1818410"/>
            <a:ext cx="1914243" cy="734291"/>
            <a:chOff x="2891553" y="3636819"/>
            <a:chExt cx="3828486" cy="1468582"/>
          </a:xfrm>
          <a:solidFill>
            <a:srgbClr val="937DC2"/>
          </a:solidFill>
        </p:grpSpPr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4F2F3439-4201-1A46-BA4D-74602B365604}"/>
                </a:ext>
              </a:extLst>
            </p:cNvPr>
            <p:cNvSpPr/>
            <p:nvPr/>
          </p:nvSpPr>
          <p:spPr>
            <a:xfrm>
              <a:off x="2891553" y="3636819"/>
              <a:ext cx="3828486" cy="146858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946D332-09C2-294D-957B-A7AECC8EF887}"/>
                </a:ext>
              </a:extLst>
            </p:cNvPr>
            <p:cNvSpPr/>
            <p:nvPr/>
          </p:nvSpPr>
          <p:spPr>
            <a:xfrm flipH="1">
              <a:off x="3252983" y="3973663"/>
              <a:ext cx="3105188" cy="738664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solidFill>
                    <a:srgbClr val="FFFFFF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lang="en-US" sz="2700" dirty="0">
                <a:solidFill>
                  <a:srgbClr val="FFFFFF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sp>
        <p:nvSpPr>
          <p:cNvPr id="2" name="Diamond 1">
            <a:extLst>
              <a:ext uri="{FF2B5EF4-FFF2-40B4-BE49-F238E27FC236}">
                <a16:creationId xmlns:a16="http://schemas.microsoft.com/office/drawing/2014/main" id="{0BAE5E97-367F-F04E-9D4D-DAF784C1B4EA}"/>
              </a:ext>
            </a:extLst>
          </p:cNvPr>
          <p:cNvSpPr/>
          <p:nvPr/>
        </p:nvSpPr>
        <p:spPr>
          <a:xfrm>
            <a:off x="1089276" y="3173228"/>
            <a:ext cx="1914242" cy="1063467"/>
          </a:xfrm>
          <a:prstGeom prst="diamond">
            <a:avLst/>
          </a:prstGeom>
          <a:solidFill>
            <a:srgbClr val="C689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Diamond 37">
            <a:extLst>
              <a:ext uri="{FF2B5EF4-FFF2-40B4-BE49-F238E27FC236}">
                <a16:creationId xmlns:a16="http://schemas.microsoft.com/office/drawing/2014/main" id="{66021407-C63F-AF4B-969E-BC70A0FC734B}"/>
              </a:ext>
            </a:extLst>
          </p:cNvPr>
          <p:cNvSpPr/>
          <p:nvPr/>
        </p:nvSpPr>
        <p:spPr>
          <a:xfrm>
            <a:off x="3789011" y="3173229"/>
            <a:ext cx="1914242" cy="1063468"/>
          </a:xfrm>
          <a:prstGeom prst="diamond">
            <a:avLst/>
          </a:prstGeom>
          <a:solidFill>
            <a:srgbClr val="FFAB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0B150AC-4D7A-9A4B-AFFB-EEA307A1C016}"/>
              </a:ext>
            </a:extLst>
          </p:cNvPr>
          <p:cNvSpPr/>
          <p:nvPr/>
        </p:nvSpPr>
        <p:spPr>
          <a:xfrm>
            <a:off x="1089276" y="4857224"/>
            <a:ext cx="1914242" cy="943029"/>
          </a:xfrm>
          <a:prstGeom prst="rect">
            <a:avLst/>
          </a:prstGeom>
          <a:solidFill>
            <a:srgbClr val="C689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F3794F7-B538-1248-AD68-B0A0A062DBFD}"/>
              </a:ext>
            </a:extLst>
          </p:cNvPr>
          <p:cNvSpPr/>
          <p:nvPr/>
        </p:nvSpPr>
        <p:spPr>
          <a:xfrm>
            <a:off x="3789011" y="4857224"/>
            <a:ext cx="1914242" cy="943029"/>
          </a:xfrm>
          <a:prstGeom prst="rect">
            <a:avLst/>
          </a:prstGeom>
          <a:solidFill>
            <a:srgbClr val="FFAB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Diamond 44">
            <a:extLst>
              <a:ext uri="{FF2B5EF4-FFF2-40B4-BE49-F238E27FC236}">
                <a16:creationId xmlns:a16="http://schemas.microsoft.com/office/drawing/2014/main" id="{2542C5A5-66FB-2C45-BC18-E66DD5FA2949}"/>
              </a:ext>
            </a:extLst>
          </p:cNvPr>
          <p:cNvSpPr/>
          <p:nvPr/>
        </p:nvSpPr>
        <p:spPr>
          <a:xfrm>
            <a:off x="6488747" y="4797005"/>
            <a:ext cx="1914242" cy="1063468"/>
          </a:xfrm>
          <a:prstGeom prst="diamond">
            <a:avLst/>
          </a:prstGeom>
          <a:solidFill>
            <a:srgbClr val="FFAB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077863D-0D06-CA46-8681-F371CCBA839E}"/>
              </a:ext>
            </a:extLst>
          </p:cNvPr>
          <p:cNvSpPr/>
          <p:nvPr/>
        </p:nvSpPr>
        <p:spPr>
          <a:xfrm>
            <a:off x="9188482" y="4857224"/>
            <a:ext cx="1914242" cy="943029"/>
          </a:xfrm>
          <a:prstGeom prst="rect">
            <a:avLst/>
          </a:prstGeom>
          <a:solidFill>
            <a:srgbClr val="FFA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D4BF7C5-66E3-E749-BB53-7BF76EC7C856}"/>
              </a:ext>
            </a:extLst>
          </p:cNvPr>
          <p:cNvCxnSpPr>
            <a:cxnSpLocks/>
            <a:stCxn id="36" idx="2"/>
          </p:cNvCxnSpPr>
          <p:nvPr/>
        </p:nvCxnSpPr>
        <p:spPr>
          <a:xfrm flipH="1">
            <a:off x="2046288" y="2552701"/>
            <a:ext cx="109" cy="45720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7B19CC1-420E-4347-907B-9BDA1AADDDBE}"/>
              </a:ext>
            </a:extLst>
          </p:cNvPr>
          <p:cNvCxnSpPr>
            <a:cxnSpLocks/>
          </p:cNvCxnSpPr>
          <p:nvPr/>
        </p:nvCxnSpPr>
        <p:spPr>
          <a:xfrm flipH="1">
            <a:off x="2046288" y="4229100"/>
            <a:ext cx="109" cy="45720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41A336A-0CDF-0247-AE8A-5E1B9B09D11D}"/>
              </a:ext>
            </a:extLst>
          </p:cNvPr>
          <p:cNvCxnSpPr>
            <a:cxnSpLocks/>
          </p:cNvCxnSpPr>
          <p:nvPr/>
        </p:nvCxnSpPr>
        <p:spPr>
          <a:xfrm flipH="1">
            <a:off x="4740997" y="4229100"/>
            <a:ext cx="109" cy="45720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CE8CD81-E23A-C04A-A792-C0CF61349747}"/>
              </a:ext>
            </a:extLst>
          </p:cNvPr>
          <p:cNvCxnSpPr>
            <a:cxnSpLocks/>
            <a:stCxn id="39" idx="3"/>
          </p:cNvCxnSpPr>
          <p:nvPr/>
        </p:nvCxnSpPr>
        <p:spPr>
          <a:xfrm>
            <a:off x="3003518" y="5328739"/>
            <a:ext cx="641815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0286C73-3480-8840-A213-5054654C29B4}"/>
              </a:ext>
            </a:extLst>
          </p:cNvPr>
          <p:cNvCxnSpPr>
            <a:cxnSpLocks/>
          </p:cNvCxnSpPr>
          <p:nvPr/>
        </p:nvCxnSpPr>
        <p:spPr>
          <a:xfrm>
            <a:off x="5698227" y="5328739"/>
            <a:ext cx="641815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0941BAEB-84C5-4049-838B-5D1E740C9D19}"/>
              </a:ext>
            </a:extLst>
          </p:cNvPr>
          <p:cNvCxnSpPr>
            <a:cxnSpLocks/>
          </p:cNvCxnSpPr>
          <p:nvPr/>
        </p:nvCxnSpPr>
        <p:spPr>
          <a:xfrm>
            <a:off x="8380467" y="5328739"/>
            <a:ext cx="641815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5A21929-280C-A246-9961-1B0D07C290EF}"/>
              </a:ext>
            </a:extLst>
          </p:cNvPr>
          <p:cNvCxnSpPr>
            <a:cxnSpLocks/>
          </p:cNvCxnSpPr>
          <p:nvPr/>
        </p:nvCxnSpPr>
        <p:spPr>
          <a:xfrm>
            <a:off x="7453717" y="3713299"/>
            <a:ext cx="0" cy="973001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4A1B64E7-E8BF-B248-97F3-333B969B8897}"/>
              </a:ext>
            </a:extLst>
          </p:cNvPr>
          <p:cNvCxnSpPr>
            <a:cxnSpLocks/>
          </p:cNvCxnSpPr>
          <p:nvPr/>
        </p:nvCxnSpPr>
        <p:spPr>
          <a:xfrm>
            <a:off x="2983198" y="3713299"/>
            <a:ext cx="641815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2EE926-F68F-A84E-9E87-F8F631A1F724}"/>
              </a:ext>
            </a:extLst>
          </p:cNvPr>
          <p:cNvCxnSpPr>
            <a:cxnSpLocks/>
            <a:stCxn id="38" idx="3"/>
          </p:cNvCxnSpPr>
          <p:nvPr/>
        </p:nvCxnSpPr>
        <p:spPr>
          <a:xfrm>
            <a:off x="5703253" y="3704963"/>
            <a:ext cx="1756039" cy="8336"/>
          </a:xfrm>
          <a:prstGeom prst="line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4D1B2584-63AF-3E4A-9ABE-44CB623A9F61}"/>
              </a:ext>
            </a:extLst>
          </p:cNvPr>
          <p:cNvSpPr/>
          <p:nvPr/>
        </p:nvSpPr>
        <p:spPr>
          <a:xfrm flipH="1">
            <a:off x="1256675" y="3520295"/>
            <a:ext cx="1552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dirty="0">
                <a:solidFill>
                  <a:srgbClr val="FFFFFF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  <a:endParaRPr lang="en-US" sz="2700" dirty="0">
              <a:solidFill>
                <a:srgbClr val="FFFFFF"/>
              </a:solidFill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DC20F65-5A03-D94A-A2B3-562998853A37}"/>
              </a:ext>
            </a:extLst>
          </p:cNvPr>
          <p:cNvSpPr/>
          <p:nvPr/>
        </p:nvSpPr>
        <p:spPr>
          <a:xfrm flipH="1">
            <a:off x="3947214" y="3521807"/>
            <a:ext cx="1552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dirty="0">
                <a:solidFill>
                  <a:srgbClr val="FFFFFF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Identify</a:t>
            </a:r>
            <a:endParaRPr lang="en-US" sz="2700" dirty="0">
              <a:solidFill>
                <a:srgbClr val="FFFFFF"/>
              </a:solidFill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A1AC109-8CC5-2F41-95BA-6392431B817A}"/>
              </a:ext>
            </a:extLst>
          </p:cNvPr>
          <p:cNvSpPr/>
          <p:nvPr/>
        </p:nvSpPr>
        <p:spPr>
          <a:xfrm flipH="1">
            <a:off x="6667897" y="5138533"/>
            <a:ext cx="1552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dirty="0">
                <a:solidFill>
                  <a:srgbClr val="FFFFFF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Advertise</a:t>
            </a:r>
            <a:endParaRPr lang="en-US" sz="2700" dirty="0">
              <a:solidFill>
                <a:srgbClr val="FFFFFF"/>
              </a:solidFill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F321778-2141-A54D-9127-C38A96880305}"/>
              </a:ext>
            </a:extLst>
          </p:cNvPr>
          <p:cNvSpPr txBox="1"/>
          <p:nvPr/>
        </p:nvSpPr>
        <p:spPr>
          <a:xfrm flipH="1">
            <a:off x="1173386" y="4851042"/>
            <a:ext cx="16789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solidFill>
                  <a:srgbClr val="FFFFFF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  <a:endParaRPr lang="en-US" sz="1400" dirty="0">
              <a:solidFill>
                <a:srgbClr val="FFFFFF"/>
              </a:solidFill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8E243CD-FE52-7A4E-9384-C1DC37C7F794}"/>
              </a:ext>
            </a:extLst>
          </p:cNvPr>
          <p:cNvSpPr txBox="1"/>
          <p:nvPr/>
        </p:nvSpPr>
        <p:spPr>
          <a:xfrm flipH="1">
            <a:off x="3904708" y="4846146"/>
            <a:ext cx="16789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solidFill>
                  <a:srgbClr val="FFFFFF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  <a:endParaRPr lang="en-US" sz="1400" dirty="0">
              <a:solidFill>
                <a:srgbClr val="FFFFFF"/>
              </a:solidFill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54B0214-BAA3-E24F-873C-11093B05D046}"/>
              </a:ext>
            </a:extLst>
          </p:cNvPr>
          <p:cNvSpPr txBox="1"/>
          <p:nvPr/>
        </p:nvSpPr>
        <p:spPr>
          <a:xfrm flipH="1">
            <a:off x="9306125" y="4851684"/>
            <a:ext cx="16789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solidFill>
                  <a:srgbClr val="FFFFFF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  <a:endParaRPr lang="en-US" sz="1400" dirty="0">
              <a:solidFill>
                <a:srgbClr val="FFFFFF"/>
              </a:solidFill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9F25AD7F-6114-904D-BF0D-FF8C6749A0B7}"/>
              </a:ext>
            </a:extLst>
          </p:cNvPr>
          <p:cNvSpPr txBox="1"/>
          <p:nvPr/>
        </p:nvSpPr>
        <p:spPr>
          <a:xfrm>
            <a:off x="7721371" y="2552701"/>
            <a:ext cx="3381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217"/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sp>
        <p:nvSpPr>
          <p:cNvPr id="31" name="CuadroTexto 350">
            <a:extLst>
              <a:ext uri="{FF2B5EF4-FFF2-40B4-BE49-F238E27FC236}">
                <a16:creationId xmlns:a16="http://schemas.microsoft.com/office/drawing/2014/main" id="{552C6B6F-D1CB-4C43-82E2-57BBBA5EC02D}"/>
              </a:ext>
            </a:extLst>
          </p:cNvPr>
          <p:cNvSpPr txBox="1"/>
          <p:nvPr/>
        </p:nvSpPr>
        <p:spPr>
          <a:xfrm>
            <a:off x="2342434" y="511095"/>
            <a:ext cx="7507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217"/>
            <a:r>
              <a:rPr lang="en-US" sz="4000" b="1" u="sng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Lato Heavy" charset="0"/>
                <a:cs typeface="Lato Heavy" charset="0"/>
              </a:rPr>
              <a:t>FLOW CHARTS INFOGRAPHICS</a:t>
            </a:r>
          </a:p>
        </p:txBody>
      </p:sp>
    </p:spTree>
    <p:extLst>
      <p:ext uri="{BB962C8B-B14F-4D97-AF65-F5344CB8AC3E}">
        <p14:creationId xmlns:p14="http://schemas.microsoft.com/office/powerpoint/2010/main" val="6220765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usiness 13">
      <a:dk1>
        <a:srgbClr val="999999"/>
      </a:dk1>
      <a:lt1>
        <a:srgbClr val="FFFFFF"/>
      </a:lt1>
      <a:dk2>
        <a:srgbClr val="494949"/>
      </a:dk2>
      <a:lt2>
        <a:srgbClr val="FFFFFF"/>
      </a:lt2>
      <a:accent1>
        <a:srgbClr val="4CC3C5"/>
      </a:accent1>
      <a:accent2>
        <a:srgbClr val="3FA2A5"/>
      </a:accent2>
      <a:accent3>
        <a:srgbClr val="4F8487"/>
      </a:accent3>
      <a:accent4>
        <a:srgbClr val="456466"/>
      </a:accent4>
      <a:accent5>
        <a:srgbClr val="3A4C4F"/>
      </a:accent5>
      <a:accent6>
        <a:srgbClr val="232C2C"/>
      </a:accent6>
      <a:hlink>
        <a:srgbClr val="F9F98F"/>
      </a:hlink>
      <a:folHlink>
        <a:srgbClr val="FFC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Tayyba Mirza</cp:lastModifiedBy>
  <cp:revision>6</cp:revision>
  <dcterms:created xsi:type="dcterms:W3CDTF">2022-08-16T18:24:51Z</dcterms:created>
  <dcterms:modified xsi:type="dcterms:W3CDTF">2022-10-13T11:00:50Z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2022-10-11T21:35:05Z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236bef27-a632-4f7a-a016-1ed7775d6b3e</vt:lpwstr>
  </property>
  <property fmtid="{D5CDD505-2E9C-101B-9397-08002B2CF9AE}" pid="8" name="MSIP_Label_defa4170-0d19-0005-0004-bc88714345d2_ContentBits">
    <vt:lpwstr>0</vt:lpwstr>
  </property>
</Properties>
</file>